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MontserratMedium-regular.fntdata"/><Relationship Id="rId18" Type="http://schemas.openxmlformats.org/officeDocument/2006/relationships/font" Target="fonts/MontserratExtraBold-boldItalic.fntdata"/><Relationship Id="rId3" Type="http://schemas.openxmlformats.org/officeDocument/2006/relationships/slideMaster" Target="slideMasters/slideMaster1.xml"/><Relationship Id="rId21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ExtraBold-bold.fntdata"/><Relationship Id="rId2" Type="http://schemas.openxmlformats.org/officeDocument/2006/relationships/presProps" Target="presProps.xml"/><Relationship Id="rId16" Type="http://schemas.openxmlformats.org/officeDocument/2006/relationships/font" Target="fonts/MontserratMedium-boldItalic.fntdata"/><Relationship Id="rId20" Type="http://schemas.openxmlformats.org/officeDocument/2006/relationships/customXml" Target="../customXml/item2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19" Type="http://schemas.openxmlformats.org/officeDocument/2006/relationships/customXml" Target="../customXml/item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6ba2446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6ba2446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6ba24460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6ba24460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6ba24460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6ba24460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6ba24460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6ba24460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6ba24460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6ba24460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6ba24460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6ba24460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S3 Cross-Region Replication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97400" y="445025"/>
            <a:ext cx="5735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Agenda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38025" y="1165675"/>
            <a:ext cx="57357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is cross-region replication?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Prerequisites of cross-region replication.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Features of cross-region replication.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Use cases of cross-region replication.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How can we enable cross-region replication on our bucket?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96950" y="41490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Cross-region replication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77300" y="1165675"/>
            <a:ext cx="5079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Replicates or copies the data in a different region from one bucket to another.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Enable the cross-region replication.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Object which is uploaded to a source S3 bucket gets automatically replicated into a destination bucket.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502300" y="445025"/>
            <a:ext cx="70320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Prerequisites of Cross Region Replication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769100" y="1416475"/>
            <a:ext cx="47259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 two buckets.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Enable versioning.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No replications of already uploaded objects.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472150" y="445025"/>
            <a:ext cx="65901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Features of Cross Region Replication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606600" y="1370625"/>
            <a:ext cx="52602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Transfer of data is fast.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Cross-region replication is secure.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ross-region replication saves storage space.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556750" y="1495950"/>
            <a:ext cx="72174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Requirements for compliance: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To store data in various regions.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Exact region is specified by the compliance where data must be stored.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56750" y="384750"/>
            <a:ext cx="64353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 Cases</a:t>
            </a: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of Cross Region Replication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681525" y="1463575"/>
            <a:ext cx="5145000" cy="19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Reduced Latency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When we want low latency.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56750" y="384750"/>
            <a:ext cx="64353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 Cases</a:t>
            </a: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of Cross Region Replication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556750" y="384750"/>
            <a:ext cx="64353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 Cases of Cross Region Replication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716250" y="1232700"/>
            <a:ext cx="5546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wo owners need to keep duplicates of objects: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Amazon S3 to change the ownership to</a:t>
            </a: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AWS account user who owns the destination bucket.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accent6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Owner override option.</a:t>
            </a:r>
            <a:endParaRPr sz="1800">
              <a:highlight>
                <a:schemeClr val="accent6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47422300-757E-4336-A4D8-E8DD736D2C22}"/>
</file>

<file path=customXml/itemProps2.xml><?xml version="1.0" encoding="utf-8"?>
<ds:datastoreItem xmlns:ds="http://schemas.openxmlformats.org/officeDocument/2006/customXml" ds:itemID="{699800E5-42F0-497C-85FD-E3958E5C33F5}"/>
</file>

<file path=customXml/itemProps3.xml><?xml version="1.0" encoding="utf-8"?>
<ds:datastoreItem xmlns:ds="http://schemas.openxmlformats.org/officeDocument/2006/customXml" ds:itemID="{4B3CC379-6941-4CB4-9DA1-10CCD4F125F7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